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86" r:id="rId3"/>
    <p:sldId id="376" r:id="rId4"/>
    <p:sldId id="422" r:id="rId5"/>
    <p:sldId id="423" r:id="rId6"/>
    <p:sldId id="469" r:id="rId7"/>
    <p:sldId id="360" r:id="rId8"/>
    <p:sldId id="470" r:id="rId9"/>
    <p:sldId id="361" r:id="rId10"/>
    <p:sldId id="362" r:id="rId11"/>
    <p:sldId id="363" r:id="rId12"/>
    <p:sldId id="364" r:id="rId13"/>
    <p:sldId id="365" r:id="rId14"/>
    <p:sldId id="366" r:id="rId15"/>
    <p:sldId id="374" r:id="rId16"/>
    <p:sldId id="368" r:id="rId17"/>
    <p:sldId id="369" r:id="rId18"/>
    <p:sldId id="427" r:id="rId19"/>
    <p:sldId id="431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430" r:id="rId28"/>
    <p:sldId id="388" r:id="rId29"/>
    <p:sldId id="389" r:id="rId30"/>
    <p:sldId id="394" r:id="rId31"/>
    <p:sldId id="390" r:id="rId32"/>
    <p:sldId id="3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729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2 – 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429000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/>
              <a:t>Topic 2: Exploratory Data Analysis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5" y="1575914"/>
            <a:ext cx="10783425" cy="48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691757"/>
              </p:ext>
            </p:extLst>
          </p:nvPr>
        </p:nvGraphicFramePr>
        <p:xfrm>
          <a:off x="2028093" y="1417638"/>
          <a:ext cx="75832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Data Analysis: the </a:t>
                      </a:r>
                      <a:r>
                        <a:rPr lang="en-US" sz="2000" b="1" dirty="0" err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2000" dirty="0"/>
                        <a:t> and </a:t>
                      </a:r>
                      <a:r>
                        <a:rPr lang="en-US" sz="2000" b="1" dirty="0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Foundations of R: Vectors, Lists, Functions and Functionals with purrr</a:t>
                      </a:r>
                      <a:endParaRPr lang="en-US" sz="20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20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20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20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20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Modelling with purrr</a:t>
                      </a:r>
                      <a:endParaRPr lang="en-US" sz="20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Modelling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C81C-0E4D-B94D-B77A-A7ED00F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8" y="1625679"/>
            <a:ext cx="10465744" cy="46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00188"/>
              </p:ext>
            </p:extLst>
          </p:nvPr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 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76974"/>
              </p:ext>
            </p:extLst>
          </p:nvPr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11524</TotalTime>
  <Words>1212</Words>
  <Application>Microsoft Macintosh PowerPoint</Application>
  <PresentationFormat>Widescreen</PresentationFormat>
  <Paragraphs>229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437</cp:revision>
  <cp:lastPrinted>2020-11-24T11:26:30Z</cp:lastPrinted>
  <dcterms:created xsi:type="dcterms:W3CDTF">2016-06-27T07:49:28Z</dcterms:created>
  <dcterms:modified xsi:type="dcterms:W3CDTF">2020-12-21T15:11:55Z</dcterms:modified>
</cp:coreProperties>
</file>